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78" r:id="rId5"/>
    <p:sldId id="282" r:id="rId6"/>
    <p:sldId id="267" r:id="rId7"/>
    <p:sldId id="271" r:id="rId8"/>
    <p:sldId id="272" r:id="rId9"/>
    <p:sldId id="273" r:id="rId10"/>
    <p:sldId id="269" r:id="rId11"/>
    <p:sldId id="274" r:id="rId12"/>
    <p:sldId id="275" r:id="rId13"/>
    <p:sldId id="276" r:id="rId14"/>
    <p:sldId id="268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05B"/>
    <a:srgbClr val="091F17"/>
    <a:srgbClr val="215949"/>
    <a:srgbClr val="184437"/>
    <a:srgbClr val="13352B"/>
    <a:srgbClr val="092219"/>
    <a:srgbClr val="113625"/>
    <a:srgbClr val="112B22"/>
    <a:srgbClr val="205646"/>
    <a:srgbClr val="513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b="1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 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 </a:t>
            </a:r>
            <a:r>
              <a:rPr lang="en-US" altLang="ko-KR" sz="1100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2023.12.08 </a:t>
            </a:r>
            <a:r>
              <a:rPr lang="ko-KR" altLang="en-US" sz="1100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  <a:endParaRPr lang="ko-KR" altLang="en-US" sz="1100" dirty="0">
              <a:solidFill>
                <a:srgbClr val="29705B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48607" y="5638376"/>
            <a:ext cx="4380790" cy="885448"/>
            <a:chOff x="7229568" y="5463012"/>
            <a:chExt cx="4818869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463012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  <a:endParaRPr lang="ko-KR" altLang="en-US" sz="20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40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48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659235" y="29613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기획의도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| </a:t>
                </a:r>
                <a:r>
                  <a:rPr lang="ko-KR" altLang="en-US" sz="18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사이트분석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</a:t>
                  </a:r>
                  <a:r>
                    <a:rPr lang="en-US" altLang="ko-KR" sz="18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</a:t>
                  </a:r>
                  <a:r>
                    <a:rPr lang="ko-KR" altLang="en-US" sz="18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  <a:endParaRPr lang="ko-KR" altLang="en-US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9705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</a:t>
            </a:r>
            <a:r>
              <a:rPr lang="ko-KR" altLang="en-US" sz="2400" dirty="0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제품소개</a:t>
            </a:r>
            <a:endParaRPr lang="en-US" altLang="ko-KR" sz="2400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ko-KR" altLang="en-US" sz="2400" dirty="0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부재</a:t>
            </a:r>
            <a:endParaRPr lang="en-US" altLang="ko-KR" sz="2400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제품소개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9648" y="4349254"/>
            <a:ext cx="5101391" cy="2639374"/>
            <a:chOff x="4165720" y="2551833"/>
            <a:chExt cx="5101391" cy="26393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42807" y="4349254"/>
            <a:ext cx="5228766" cy="308928"/>
            <a:chOff x="6242807" y="4349254"/>
            <a:chExt cx="5228766" cy="308928"/>
          </a:xfrm>
        </p:grpSpPr>
        <p:sp>
          <p:nvSpPr>
            <p:cNvPr id="15" name="직사각형 14"/>
            <p:cNvSpPr/>
            <p:nvPr/>
          </p:nvSpPr>
          <p:spPr>
            <a:xfrm>
              <a:off x="6242807" y="4349254"/>
              <a:ext cx="5228766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6242807" y="4350876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방법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07" y="4656560"/>
            <a:ext cx="5228766" cy="23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5" y="3815190"/>
            <a:ext cx="11593586" cy="3118528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PC </a:t>
            </a:r>
            <a:r>
              <a:rPr lang="en-US" altLang="ko-KR" sz="22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22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579648" y="3371698"/>
            <a:ext cx="2047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구성</a:t>
            </a:r>
            <a:endParaRPr lang="ko-KR" altLang="en-US" sz="20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3615" y="2164126"/>
            <a:ext cx="11898385" cy="809265"/>
          </a:xfrm>
          <a:prstGeom prst="rect">
            <a:avLst/>
          </a:prstGeom>
          <a:solidFill>
            <a:srgbClr val="091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16DC29-1096-4BF7-A63B-CA8CD8C57246}"/>
              </a:ext>
            </a:extLst>
          </p:cNvPr>
          <p:cNvSpPr txBox="1"/>
          <p:nvPr/>
        </p:nvSpPr>
        <p:spPr>
          <a:xfrm>
            <a:off x="579648" y="2240133"/>
            <a:ext cx="419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 페이지 레이아웃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023AB-7BE4-4692-9EB2-0853159FBF4B}"/>
              </a:ext>
            </a:extLst>
          </p:cNvPr>
          <p:cNvSpPr txBox="1"/>
          <p:nvPr/>
        </p:nvSpPr>
        <p:spPr>
          <a:xfrm>
            <a:off x="3905645" y="2410629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상단영역    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메인영역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하단영역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19668" y="3963923"/>
            <a:ext cx="508000" cy="508000"/>
          </a:xfrm>
          <a:prstGeom prst="rect">
            <a:avLst/>
          </a:prstGeom>
          <a:noFill/>
          <a:ln>
            <a:solidFill>
              <a:srgbClr val="29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227668" y="3963923"/>
            <a:ext cx="1600199" cy="508000"/>
          </a:xfrm>
          <a:prstGeom prst="rect">
            <a:avLst/>
          </a:prstGeom>
          <a:solidFill>
            <a:srgbClr val="29705B"/>
          </a:solidFill>
          <a:ln>
            <a:solidFill>
              <a:srgbClr val="29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1269594" y="4048646"/>
            <a:ext cx="1490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1-1.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햄버거 메뉴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5078530" y="3963923"/>
            <a:ext cx="2880137" cy="508000"/>
            <a:chOff x="5078530" y="3963923"/>
            <a:chExt cx="2880137" cy="508000"/>
          </a:xfrm>
        </p:grpSpPr>
        <p:sp>
          <p:nvSpPr>
            <p:cNvPr id="29" name="직사각형 28"/>
            <p:cNvSpPr/>
            <p:nvPr/>
          </p:nvSpPr>
          <p:spPr>
            <a:xfrm>
              <a:off x="5078530" y="3963923"/>
              <a:ext cx="1896126" cy="508000"/>
            </a:xfrm>
            <a:prstGeom prst="rect">
              <a:avLst/>
            </a:prstGeom>
            <a:noFill/>
            <a:ln>
              <a:solidFill>
                <a:srgbClr val="297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932730" y="3963923"/>
              <a:ext cx="1025937" cy="508000"/>
            </a:xfrm>
            <a:prstGeom prst="rect">
              <a:avLst/>
            </a:prstGeom>
            <a:solidFill>
              <a:srgbClr val="29705B"/>
            </a:solidFill>
            <a:ln>
              <a:solidFill>
                <a:srgbClr val="2970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FACE3D-BA2A-4B57-A346-1D33DFCBC1AF}"/>
                </a:ext>
              </a:extLst>
            </p:cNvPr>
            <p:cNvSpPr txBox="1"/>
            <p:nvPr/>
          </p:nvSpPr>
          <p:spPr>
            <a:xfrm>
              <a:off x="6974656" y="4048646"/>
              <a:ext cx="984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1-2. 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로고</a:t>
              </a:r>
              <a:endPara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921095" y="3944418"/>
            <a:ext cx="2762906" cy="527505"/>
          </a:xfrm>
          <a:prstGeom prst="rect">
            <a:avLst/>
          </a:prstGeom>
          <a:noFill/>
          <a:ln>
            <a:solidFill>
              <a:srgbClr val="29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921094" y="4471923"/>
            <a:ext cx="2762906" cy="527505"/>
          </a:xfrm>
          <a:prstGeom prst="rect">
            <a:avLst/>
          </a:prstGeom>
          <a:solidFill>
            <a:srgbClr val="29705B"/>
          </a:solidFill>
          <a:ln>
            <a:solidFill>
              <a:srgbClr val="2970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8921094" y="4576151"/>
            <a:ext cx="2762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1-3.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검색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회원가입 </a:t>
            </a:r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장바구니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1227668" y="4660874"/>
            <a:ext cx="4281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&gt;</a:t>
            </a:r>
            <a:r>
              <a:rPr lang="en-US" altLang="ko-KR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클릭 시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사이드바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왼쪽에서 오른쪽으로 보여짐</a:t>
            </a:r>
            <a:endParaRPr lang="en-US" altLang="ko-KR" sz="16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14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9338793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28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C29-1096-4BF7-A63B-CA8CD8C57246}"/>
              </a:ext>
            </a:extLst>
          </p:cNvPr>
          <p:cNvSpPr txBox="1"/>
          <p:nvPr/>
        </p:nvSpPr>
        <p:spPr>
          <a:xfrm>
            <a:off x="579648" y="2269975"/>
            <a:ext cx="4190400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 레이아웃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023AB-7BE4-4692-9EB2-0853159FBF4B}"/>
              </a:ext>
            </a:extLst>
          </p:cNvPr>
          <p:cNvSpPr txBox="1"/>
          <p:nvPr/>
        </p:nvSpPr>
        <p:spPr>
          <a:xfrm>
            <a:off x="3905645" y="244047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564559" y="3232589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2612224" y="3140257"/>
            <a:ext cx="263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1-1.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 왼쪽으로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6C200-627E-451D-BAFB-5051FB6D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8" y="4136077"/>
            <a:ext cx="11296650" cy="3150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959A61-FDA7-4E5F-BE0E-F33C24C0CD20}"/>
              </a:ext>
            </a:extLst>
          </p:cNvPr>
          <p:cNvSpPr txBox="1"/>
          <p:nvPr/>
        </p:nvSpPr>
        <p:spPr>
          <a:xfrm>
            <a:off x="5589669" y="3140257"/>
            <a:ext cx="362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1-2. GNB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상대적으로 사용성이 높은 메뉴로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8B4B8-07A0-46ED-9193-E1E2E2822719}"/>
              </a:ext>
            </a:extLst>
          </p:cNvPr>
          <p:cNvSpPr txBox="1"/>
          <p:nvPr/>
        </p:nvSpPr>
        <p:spPr>
          <a:xfrm>
            <a:off x="9501269" y="3140257"/>
            <a:ext cx="36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1-3.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9803FA-6215-4903-80D5-E49A240DF712}"/>
              </a:ext>
            </a:extLst>
          </p:cNvPr>
          <p:cNvSpPr/>
          <p:nvPr/>
        </p:nvSpPr>
        <p:spPr>
          <a:xfrm>
            <a:off x="-102637" y="6046237"/>
            <a:ext cx="12363061" cy="12527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836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전체화면이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채워지고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안에서는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마우스커서가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플레이 버튼으로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영역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해당 영화 예고편 재생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화살표버튼으로 다음영화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75820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상영예정작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5A209-397D-458B-9C47-F242D2CC756D}"/>
              </a:ext>
            </a:extLst>
          </p:cNvPr>
          <p:cNvSpPr txBox="1"/>
          <p:nvPr/>
        </p:nvSpPr>
        <p:spPr>
          <a:xfrm>
            <a:off x="7249161" y="4090982"/>
            <a:ext cx="39517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박스오피스가 아닌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장르별로 영화를 소개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사용자에게 영화 선택의 폭을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넓혀주기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C2C08A-5684-44A7-ABA1-DF64A624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59" y="988928"/>
            <a:ext cx="7067260" cy="64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바가 줄어들며 스페셜관 소개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872508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 아이콘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ED0D0-98F9-4D44-9E4C-9F467FA1A0B2}"/>
              </a:ext>
            </a:extLst>
          </p:cNvPr>
          <p:cNvSpPr txBox="1"/>
          <p:nvPr/>
        </p:nvSpPr>
        <p:spPr>
          <a:xfrm>
            <a:off x="7237271" y="297181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0F9DF-767B-4ECF-B0E5-D346899FDB92}"/>
              </a:ext>
            </a:extLst>
          </p:cNvPr>
          <p:cNvSpPr txBox="1"/>
          <p:nvPr/>
        </p:nvSpPr>
        <p:spPr>
          <a:xfrm>
            <a:off x="7249161" y="3304592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그리드를 사용해 이벤트 이미지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7DC8F-92F0-4FE1-B69A-4CE97A3D06E0}"/>
              </a:ext>
            </a:extLst>
          </p:cNvPr>
          <p:cNvSpPr txBox="1"/>
          <p:nvPr/>
        </p:nvSpPr>
        <p:spPr>
          <a:xfrm>
            <a:off x="7197750" y="5129847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6BCB-A030-442E-A3DE-A3253228C757}"/>
              </a:ext>
            </a:extLst>
          </p:cNvPr>
          <p:cNvSpPr txBox="1"/>
          <p:nvPr/>
        </p:nvSpPr>
        <p:spPr>
          <a:xfrm>
            <a:off x="7237271" y="5684916"/>
            <a:ext cx="315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회사정보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07CD21-7870-4850-8D26-6463212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68"/>
            <a:ext cx="6832766" cy="286942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08510C-A054-4551-A3C0-CBD9F3FE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65040"/>
            <a:ext cx="6832767" cy="44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Mobile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1278378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버전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880102"/>
            <a:ext cx="418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버전과 콘텐츠와 진행 순서는 같고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쿼리를 적용해 모바일 버전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30C13-F092-4EB1-A4E9-6D0FB76FE3F6}"/>
              </a:ext>
            </a:extLst>
          </p:cNvPr>
          <p:cNvSpPr/>
          <p:nvPr/>
        </p:nvSpPr>
        <p:spPr>
          <a:xfrm>
            <a:off x="0" y="1209676"/>
            <a:ext cx="771331" cy="576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11C44-0FCE-47CF-918E-621E540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" y="1219679"/>
            <a:ext cx="6959728" cy="5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489</Words>
  <Application>Microsoft Office PowerPoint</Application>
  <PresentationFormat>와이드스크린</PresentationFormat>
  <Paragraphs>136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</vt:lpstr>
      <vt:lpstr>Pretendard Variable</vt:lpstr>
      <vt:lpstr>맑은 고딕</vt:lpstr>
      <vt:lpstr>Arial</vt:lpstr>
      <vt:lpstr>Consolas</vt:lpstr>
      <vt:lpstr>MinervaModern</vt:lpstr>
      <vt:lpstr>Office 테마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– PC VER</vt:lpstr>
      <vt:lpstr>사이트 설계 | 와이어 프레임(Balsamiq Tool) – PC ver  </vt:lpstr>
      <vt:lpstr>사이트 설계 | 와이어 프레임(Balsamiq Tool) – PC ver</vt:lpstr>
      <vt:lpstr>사이트 설계 | 와이어 프레임(Balsamiq Tool) – PC ver</vt:lpstr>
      <vt:lpstr>사이트 설계 | 와이어 프레임(Balsamiq Tool) – Mobile ver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user</cp:lastModifiedBy>
  <cp:revision>44</cp:revision>
  <dcterms:created xsi:type="dcterms:W3CDTF">2023-09-20T18:21:12Z</dcterms:created>
  <dcterms:modified xsi:type="dcterms:W3CDTF">2023-12-07T09:21:52Z</dcterms:modified>
</cp:coreProperties>
</file>